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bold.fntdata"/><Relationship Id="rId23" Type="http://schemas.openxmlformats.org/officeDocument/2006/relationships/slide" Target="slides/slide18.xml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-boldItalic.fntdata"/><Relationship Id="rId25" Type="http://schemas.openxmlformats.org/officeDocument/2006/relationships/slide" Target="slides/slide20.xml"/><Relationship Id="rId47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443409d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4443409d5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443409d5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443409d5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443409d5e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443409d5e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6090fe046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6090fe046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6090fe046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6090fe046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6090fe046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6090fe046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6090fe046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6090fe046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0aaff31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0aaff31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0aaff31d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0aaff31d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0aaff31d8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0aaff31d8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0aaff31d8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0aaff31d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443409d5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443409d5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0aaff31d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0aaff31d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0aaff31d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0aaff31d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0aaff31d8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50aaff31d8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0aaff31d8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50aaff31d8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0aaff31d8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50aaff31d8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0aaff31d8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0aaff31d8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0aaff31d8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0aaff31d8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0aaff31d8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0aaff31d8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0aaff31d8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0aaff31d8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0aaff31d8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50aaff31d8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4443409d5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4443409d5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0aaff31d8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0aaff31d8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50aaff31d8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50aaff31d8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0aaff31d8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50aaff31d8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0aaff31d8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0aaff31d8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0aaff31d8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0aaff31d8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50aaff31d8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50aaff31d8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6090fe04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46090fe04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46090fe04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46090fe04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50beb231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50beb231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8684a4e8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8684a4e8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8684a4e8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8684a4e8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443409d5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443409d5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443409d5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443409d5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443409d5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443409d5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443409d5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443409d5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4443409d5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4443409d5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pinterest.pt/pin/466896686349983409/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r.tattoofilter.com/p/34731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fnac.pt/Puzzle-Guernica-Pablo-Picasso-Panorama-3000-Pecas-Puzzles-2000-5000-Pecas/a8183063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venturasnahistoria.uol.com.br/noticias/historia-hoje/a-confusao-causada-por-mick-jagger-ao-posar-em-frente-a-pintura-guernica.phtml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expresso.pt/cultura/2022-11-10-Ativismo-ambiental-seguranca-em-torno-de-Guernica-de-Picasso-vai-ser-reforcada-b692c7c7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dorocinema.com/filmes/filme-236283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pt.dhgate.com/product/guernica-t-shirt-by-pablo-picasso-men-039/415197575.html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6.png"/><Relationship Id="rId6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pt.aliexpress.com/item/1005004017778242.html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6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alamy.es/foto-el-guernica-de-pablo-picasso-reproduccion-de-azulejos-en-una-pared-gernika-lumo-guernica-provincia-de-bizkaia-pais-vasco-34061332.html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6.png"/><Relationship Id="rId6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t.aliexpress.com/item/1005003403269316.html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6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hyperlink" Target="https://pt.wikipedia.org/wiki/Guernica_(quadro)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teepublic.com/pin/15135848-guernica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6.png"/><Relationship Id="rId6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nytimes.com/2015/06/28/nyregion/a-legoland-builder-turns-her-childhood-hobby-into-an-adult-art-form.html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6.png"/><Relationship Id="rId6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lista.mercadolivre.com.br/pablo-picasso-cena-de-tourada-em-porcelana-bidasoa-15-cm#!messageGeolocation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etsy.com/listing/1493321825/picasso-guernica-paper-cut-lightbox?ga_order=most_relevant&amp;ga_search_type=all&amp;ga_view_type=gallery&amp;ga_search_query=guernica&amp;ref=sr_gallery-1-29&amp;pro=1&amp;sts=1&amp;organic_search_click=1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6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etsy.com/listing/1118325667/decoracao-de-cristal-gravado-em-3d?ga_order=most_relevant&amp;ga_search_type=all&amp;ga_view_type=gallery&amp;ga_search_query=guernica+cristal&amp;ref=sc_gallery-1-1&amp;pro=1&amp;sts=1&amp;plkey=94e256d0f7e75ccf55d530f1b19b1a7d32c33f0c%3A1118325667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6.png"/><Relationship Id="rId6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etsy.com/listing/1201473475/set-of-4-guernica-metal-wall-art-extra?ga_order=most_relevant&amp;ga_search_type=all&amp;ga_view_type=gallery&amp;ga_search_query=guernica&amp;ref=sr_gallery-2-26&amp;pro=1&amp;frs=1&amp;organic_search_click=1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etsy.com/listing/1223062003/guernica-pablo-picasso-design-watch?ga_order=most_relevant&amp;ga_search_type=all&amp;ga_view_type=gallery&amp;ga_search_query=guernica&amp;ref=sr_gallery-3-10&amp;frs=1&amp;organic_search_click=1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6.png"/><Relationship Id="rId6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etsy.com/listing/1191478746/pablo-picasso-sticker-guernica-decal?ga_order=most_relevant&amp;ga_search_type=all&amp;ga_view_type=gallery&amp;ga_search_query=guernica&amp;ref=sr_gallery-3-22&amp;frs=1&amp;organic_search_click=1" TargetMode="External"/><Relationship Id="rId4" Type="http://schemas.openxmlformats.org/officeDocument/2006/relationships/image" Target="../media/image53.png"/><Relationship Id="rId5" Type="http://schemas.openxmlformats.org/officeDocument/2006/relationships/image" Target="../media/image6.png"/><Relationship Id="rId6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etsy.com/market/guernica?ref=pagination&amp;page=2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.png"/><Relationship Id="rId6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etsy.com/listing/1325321138/sstunning-mid-century-bronze-sculptural?ga_order=most_relevant&amp;ga_search_type=all&amp;ga_view_type=gallery&amp;ga_search_query=guernica&amp;ref=sr_gallery-7-11&amp;pro=1&amp;frs=1&amp;sts=1&amp;organic_search_click=1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6.png"/><Relationship Id="rId6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interest.es/pin/361695413800520368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etsy.com/listing/908486081/hand-painted-fiberglass-mannequin-hand?ga_order=most_relevant&amp;ga_search_type=all&amp;ga_view_type=gallery&amp;ga_search_query=guernica&amp;ref=sr_gallery-9-32&amp;frs=1&amp;organic_search_click=1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60.png"/><Relationship Id="rId6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etsy.com/listing/1129774304/famous-oil-painting-phone-case-for?ga_order=most_relevant&amp;ga_search_type=all&amp;ga_view_type=gallery&amp;ga_search_query=guernica&amp;ref=sr_gallery-10-26&amp;frs=1&amp;sts=1&amp;organic_search_click=1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72.png"/><Relationship Id="rId6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etsy.com/listing/122854579/acrylic-bangle-bracelet-pablo-picasso?ga_order=most_relevant&amp;ga_search_type=all&amp;ga_view_type=gallery&amp;ga_search_query=guernica&amp;ref=sr_gallery-13-27&amp;frs=1&amp;organic_search_click=1" TargetMode="External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etsy.com/listing/122854579/acrylic-bangle-bracelet-pablo-picasso?ga_order=most_relevant&amp;ga_search_type=all&amp;ga_view_type=gallery&amp;ga_search_query=guernica&amp;ref=sr_gallery-13-27&amp;frs=1&amp;organic_search_click=1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.png"/><Relationship Id="rId6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etsy.com/listing/1381943302/tiny-cross-stitch-pattern-guernica-by?ga_order=most_relevant&amp;ga_search_type=all&amp;ga_view_type=gallery&amp;ga_search_query=guernica&amp;ref=sr_gallery-14-39&amp;pro=1&amp;sts=1&amp;organic_search_click=1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6.png"/><Relationship Id="rId6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etsy.com/listing/740860413/guernica-tote-bag-pencil-drawing-black?ga_order=most_relevant&amp;ga_search_type=all&amp;ga_view_type=gallery&amp;ga_search_query=guernica&amp;ref=sr_gallery-15-9&amp;organic_search_click=1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6.png"/><Relationship Id="rId6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hat.openai.com" TargetMode="External"/><Relationship Id="rId4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chat.openai.com" TargetMode="External"/><Relationship Id="rId4" Type="http://schemas.openxmlformats.org/officeDocument/2006/relationships/image" Target="../media/image6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artsteps.com/view/646b74d4ad64cbe2bdca94e8?currentUser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egiao-sul.pt/artes-e-espetaculos/guernica-de-pablo-picasso-vence-concurso-de-areia-no-algarve/397746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3.aeje.pt/avcultur/secjeste/recortes/Arte/Guernica01.htm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hyperlink" Target="https://www.museoreinasofia.es/en/collection/artwork/estudio-composicion-iv-boceto-guernica-composition-study-iv-sketch-guernic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watch?v=Uv6u7FZlw4E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vXu7ZAelPdY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lmedina.net/guernica-1564753550.html?gclid=Cj0KCQjwsIejBhDOARIsANYqkD2N8Log3ke6ffb5sDToR7mJqXdrvDfNWtJlEawL30cFzg6lG7IYjocaAlSAEALw_wcB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50196" y="1069350"/>
            <a:ext cx="4443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i="0" lang="pt-PT" sz="2100"/>
              <a:t>Guernica de Pablo Picasso</a:t>
            </a:r>
            <a:endParaRPr sz="21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48078" y="3236125"/>
            <a:ext cx="1122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PT" sz="1100"/>
              <a:t>2 º </a:t>
            </a:r>
            <a:r>
              <a:rPr lang="pt-PT" sz="1100"/>
              <a:t>Relatório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2259934" y="1699081"/>
            <a:ext cx="6442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 trabalho eu falo sobre Guernica e todo o impacto que a obra de Pablo Picasso fez pelo mundo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m texto&#10;&#10;Descrição gerada automaticamente" id="57" name="Google Shape;5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31" y="347544"/>
            <a:ext cx="2016626" cy="10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-287363" y="2997625"/>
            <a:ext cx="3193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3" marL="10287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Diogo Pinheiro</a:t>
            </a:r>
            <a:endParaRPr sz="1100"/>
          </a:p>
        </p:txBody>
      </p:sp>
      <p:pic>
        <p:nvPicPr>
          <p:cNvPr descr="A picture containing person, wall, indoor, posing&#10;&#10;Description automatically generated" id="59" name="Google Shape;5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66" y="1500188"/>
            <a:ext cx="12858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arte de rua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171250" y="337655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 Imagens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graffiti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muito detalhado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streetart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4815150" y="3329075"/>
            <a:ext cx="43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https://www.pinterest.pt/pin/466896686349983409/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788" y="1178325"/>
            <a:ext cx="4019727" cy="20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2238" y="1754000"/>
            <a:ext cx="5726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76750"/>
            <a:ext cx="4219424" cy="20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tatuagem</a:t>
            </a:r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171250" y="337655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 Imagens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 dos primeiros resultados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tatuagem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5377700" y="3376550"/>
            <a:ext cx="29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https://br.tattoofilter.com/p/34731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012" y="1166775"/>
            <a:ext cx="3974276" cy="20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6663" y="1798575"/>
            <a:ext cx="5726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525" y="1202050"/>
            <a:ext cx="4222487" cy="20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puzzle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171250" y="3376550"/>
            <a:ext cx="53784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o resultado que aparece mais vezes e ser um puzzle maior que o habitual com 3000 peças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streetart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resultados: 1 360 000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4735363" y="4032200"/>
            <a:ext cx="431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https://www.fnac.pt/Puzzle-Guernica-Pablo-Picasso-Panorama-3000-Pecas-Puzzles-2000-5000-Pecas/a8183063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638" y="946850"/>
            <a:ext cx="2780689" cy="2618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0238" y="3161725"/>
            <a:ext cx="5726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125" y="1202050"/>
            <a:ext cx="4265581" cy="20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polêmicas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171250" y="3376550"/>
            <a:ext cx="5378400" cy="21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 site relevante e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praticamente no topo das pesquisas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polêmicas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(quando procurava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notícias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sobre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Guernica reparei que tinha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várias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polêmicas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envolvem a obra)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resultados: 267 000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4735363" y="4032200"/>
            <a:ext cx="431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https://aventurasnahistoria.uol.com.br/noticias/historia-hoje/a-confusao-causada-por-mick-jagger-ao-posar-em-frente-a-pintura-guernica.phtml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8415" y="800588"/>
            <a:ext cx="3230925" cy="282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9647" y="1934525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4000" y="1066850"/>
            <a:ext cx="3109151" cy="22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polêmicas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171250" y="3376550"/>
            <a:ext cx="53784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Falar sobre a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possibilidade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Guernica ser atacada como outras obras foram recentemente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polêmicas (quando procurava notícias sobre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Guernica reparei que tinha várias polêmicas que envolvem a obra)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resultados: 267 000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4515298" y="4032200"/>
            <a:ext cx="362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https://expresso.pt/cultura/2022-11-10-Ativismo-ambiental-seguranca-em-torno-de-Guernica-de-Picasso-vai-ser-reforcada-b692c7c7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983453"/>
            <a:ext cx="3624801" cy="26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4447" y="1257575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125" y="1138825"/>
            <a:ext cx="3029653" cy="232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filme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179225" y="3527300"/>
            <a:ext cx="53784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 filme sobre o massacre que deu origem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à obra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filme sobre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resultados:</a:t>
            </a:r>
            <a:r>
              <a:rPr lang="pt-PT" sz="1050">
                <a:solidFill>
                  <a:schemeClr val="dk1"/>
                </a:solidFill>
              </a:rPr>
              <a:t>1 450 000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7"/>
          <p:cNvSpPr txBox="1"/>
          <p:nvPr/>
        </p:nvSpPr>
        <p:spPr>
          <a:xfrm>
            <a:off x="4787950" y="3856775"/>
            <a:ext cx="4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https://www.adorocinema.com/filmes/filme-236283/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300" y="1049650"/>
            <a:ext cx="3789999" cy="25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9372" y="2312025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225" y="1162175"/>
            <a:ext cx="4243071" cy="217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roupa</a:t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179225" y="352730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a camisola que eu achei mais bonita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Camisola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4787950" y="3856775"/>
            <a:ext cx="42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https://pt.dhgate.com/product/guernica-t-shirt-by-pablo-picasso-men-039/415197575.html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618" y="1235350"/>
            <a:ext cx="4540555" cy="21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9422" y="2571750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300" y="1235350"/>
            <a:ext cx="3884645" cy="217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tapete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179225" y="352730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 tapete colorido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Camisola Tapete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4787950" y="3856775"/>
            <a:ext cx="42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https://pt.aliexpress.com/item/1005004017778242.html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1575" y="1196600"/>
            <a:ext cx="4355076" cy="20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69197" y="2756475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25" y="1141888"/>
            <a:ext cx="3253137" cy="21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</a:t>
            </a:r>
            <a:r>
              <a:rPr lang="pt-PT"/>
              <a:t>azulejo</a:t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179225" y="352730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o moral de azulejo mais chamativo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Camisola azulejo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4787950" y="3856775"/>
            <a:ext cx="4298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https://www.alamy.es/foto-el-guernica-de-pablo-picasso-reproduccion-de-azulejos-en-una-pared-gernika-lumo-guernica-provincia-de-bizkaia-pais-vasco-34061332.html</a:t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1397264"/>
            <a:ext cx="4437125" cy="211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94622" y="2683800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225" y="1596854"/>
            <a:ext cx="4298699" cy="161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almofada</a:t>
            </a: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179225" y="352730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 comprada em um site grande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almofada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338112" y="3711425"/>
            <a:ext cx="42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https://pt.aliexpress.com/item/1005003403269316.html</a:t>
            </a:r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730" y="1141900"/>
            <a:ext cx="4279421" cy="217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14247" y="1959050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41888"/>
            <a:ext cx="3735552" cy="217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35675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5" y="1049638"/>
            <a:ext cx="4611100" cy="23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425" y="1126325"/>
            <a:ext cx="4068724" cy="21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825" y="16947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35675" y="3504325"/>
            <a:ext cx="30000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 site relevante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resultados: 12 200 000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009825" y="3504325"/>
            <a:ext cx="38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6"/>
              </a:rPr>
              <a:t>https://pt.wikipedia.org/wiki/Guernica_(quadro)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pin</a:t>
            </a:r>
            <a:endParaRPr/>
          </a:p>
        </p:txBody>
      </p:sp>
      <p:sp>
        <p:nvSpPr>
          <p:cNvPr id="245" name="Google Shape;245;p32"/>
          <p:cNvSpPr txBox="1"/>
          <p:nvPr/>
        </p:nvSpPr>
        <p:spPr>
          <a:xfrm>
            <a:off x="179225" y="352730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idêntico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obra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Pin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4612637" y="3662975"/>
            <a:ext cx="42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https://www.teepublic.com/pin/15135848-guernica</a:t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575" y="1088770"/>
            <a:ext cx="4359698" cy="227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61072" y="1877275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225" y="1141900"/>
            <a:ext cx="4165700" cy="21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lego</a:t>
            </a:r>
            <a:endParaRPr/>
          </a:p>
        </p:txBody>
      </p:sp>
      <p:sp>
        <p:nvSpPr>
          <p:cNvPr id="255" name="Google Shape;255;p33"/>
          <p:cNvSpPr txBox="1"/>
          <p:nvPr/>
        </p:nvSpPr>
        <p:spPr>
          <a:xfrm>
            <a:off x="179225" y="352730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Gostei da forma como os legos foram colocados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lego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4572012" y="3527300"/>
            <a:ext cx="429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https://www.nytimes.com/2015/06/28/nyregion/a-legoland-builder-turns-her-childhood-hobby-into-an-adult-art-form.html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625" y="1112525"/>
            <a:ext cx="4298701" cy="22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2372" y="1999438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225" y="1186313"/>
            <a:ext cx="4307827" cy="2084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porcelana</a:t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179225" y="352730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Foram as canecas que me chamaram mais atenção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caneca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 txBox="1"/>
          <p:nvPr/>
        </p:nvSpPr>
        <p:spPr>
          <a:xfrm>
            <a:off x="4725450" y="3527300"/>
            <a:ext cx="421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https://lista.mercadolivre.com.br/pablo-picasso-cena-de-tourada-em-porcelana-bidasoa-15-cm#!messageGeolocation</a:t>
            </a:r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25" y="1314125"/>
            <a:ext cx="4546233" cy="18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5850" y="1359700"/>
            <a:ext cx="3886449" cy="185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6922" y="2759475"/>
            <a:ext cx="457750" cy="4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caixa de luz</a:t>
            </a:r>
            <a:endParaRPr/>
          </a:p>
        </p:txBody>
      </p:sp>
      <p:sp>
        <p:nvSpPr>
          <p:cNvPr id="275" name="Google Shape;275;p35"/>
          <p:cNvSpPr txBox="1"/>
          <p:nvPr/>
        </p:nvSpPr>
        <p:spPr>
          <a:xfrm>
            <a:off x="179225" y="352730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Enquanto procurava sobre Guernica encontrei esta caixa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5"/>
          <p:cNvSpPr txBox="1"/>
          <p:nvPr/>
        </p:nvSpPr>
        <p:spPr>
          <a:xfrm>
            <a:off x="4878850" y="351582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https://www.etsy.com/listing/1493321825/picasso-guernica-paper-cut-lightbox?ga_order=most_relevant&amp;ga_search_type=all&amp;ga_view_type=gallery&amp;ga_search_query=guernica&amp;ref=sr_gallery-1-29&amp;pro=1&amp;sts=1&amp;organic_search_click=1</a:t>
            </a:r>
            <a:endParaRPr/>
          </a:p>
        </p:txBody>
      </p:sp>
      <p:pic>
        <p:nvPicPr>
          <p:cNvPr id="277" name="Google Shape;2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819" y="1226375"/>
            <a:ext cx="4377208" cy="211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6022" y="1765300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02050"/>
            <a:ext cx="4378018" cy="21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em cristal</a:t>
            </a:r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4893175" y="3311275"/>
            <a:ext cx="421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1118325667/decoracao-de-cristal-gravado-em-3d?ga_order=most_relevant&amp;ga_search_type=all&amp;ga_view_type=gallery&amp;ga_search_query=guernica+cristal&amp;ref=sc_gallery-1-1&amp;pro=1&amp;sts=1&amp;plkey=94e256d0f7e75ccf55d530f1b19b1a7d32c33f0c%3A1118325667</a:t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175" y="1189249"/>
            <a:ext cx="4113549" cy="198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2622" y="2275450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225" y="1202050"/>
            <a:ext cx="4558340" cy="21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em metal</a:t>
            </a:r>
            <a:endParaRPr/>
          </a:p>
        </p:txBody>
      </p:sp>
      <p:sp>
        <p:nvSpPr>
          <p:cNvPr id="295" name="Google Shape;295;p37"/>
          <p:cNvSpPr txBox="1"/>
          <p:nvPr/>
        </p:nvSpPr>
        <p:spPr>
          <a:xfrm>
            <a:off x="179275" y="34950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4893175" y="331127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https://www.etsy.com/listing/1201473475/set-of-4-guernica-metal-wall-art-extra?ga_order=most_relevant&amp;ga_search_type=all&amp;ga_view_type=gallery&amp;ga_search_query=guernica&amp;ref=sr_gallery-2-26&amp;pro=1&amp;frs=1&amp;organic_search_click=1</a:t>
            </a:r>
            <a:endParaRPr/>
          </a:p>
        </p:txBody>
      </p:sp>
      <p:pic>
        <p:nvPicPr>
          <p:cNvPr id="297" name="Google Shape;2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2050"/>
            <a:ext cx="4491855" cy="217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624" y="1276700"/>
            <a:ext cx="4217999" cy="202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 rotWithShape="1">
          <a:blip r:embed="rId6">
            <a:alphaModFix/>
          </a:blip>
          <a:srcRect b="-19400" l="0" r="0" t="19400"/>
          <a:stretch/>
        </p:blipFill>
        <p:spPr>
          <a:xfrm>
            <a:off x="5772022" y="2492425"/>
            <a:ext cx="457750" cy="4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179225" y="34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relogio</a:t>
            </a:r>
            <a:endParaRPr/>
          </a:p>
        </p:txBody>
      </p:sp>
      <p:sp>
        <p:nvSpPr>
          <p:cNvPr id="305" name="Google Shape;305;p38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4893175" y="331127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https://www.etsy.com/listing/1223062003/guernica-pablo-picasso-design-watch?ga_order=most_relevant&amp;ga_search_type=all&amp;ga_view_type=gallery&amp;ga_search_query=guernica&amp;ref=sr_gallery-3-10&amp;frs=1&amp;organic_search_click=1</a:t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238" y="1353638"/>
            <a:ext cx="4013882" cy="18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6572" y="2250225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575" y="1245475"/>
            <a:ext cx="4311428" cy="20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autocolante</a:t>
            </a:r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4893175" y="331127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https://www.etsy.com/listing/1191478746/pablo-picasso-sticker-guernica-decal?ga_order=most_relevant&amp;ga_search_type=all&amp;ga_view_type=gallery&amp;ga_search_query=guernica&amp;ref=sr_gallery-3-22&amp;frs=1&amp;organic_search_click=1</a:t>
            </a:r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475" y="1310075"/>
            <a:ext cx="4126048" cy="19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3147" y="2571738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675" y="1202050"/>
            <a:ext cx="4326322" cy="21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em madeira</a:t>
            </a:r>
            <a:endParaRPr/>
          </a:p>
        </p:txBody>
      </p:sp>
      <p:sp>
        <p:nvSpPr>
          <p:cNvPr id="325" name="Google Shape;325;p40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4893125" y="3480825"/>
            <a:ext cx="421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https://www.etsy.com/market/guernica?ref=pagination&amp;page=2</a:t>
            </a:r>
            <a:endParaRPr/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64" y="1220375"/>
            <a:ext cx="4363000" cy="208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9867" y="2113975"/>
            <a:ext cx="457775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85188"/>
            <a:ext cx="4170101" cy="2006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em bronze</a:t>
            </a:r>
            <a:endParaRPr/>
          </a:p>
        </p:txBody>
      </p:sp>
      <p:sp>
        <p:nvSpPr>
          <p:cNvPr id="335" name="Google Shape;335;p41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4893175" y="331127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https://www.etsy.com/listing/1325321138/sstunning-mid-century-bronze-sculptural?ga_order=most_relevant&amp;ga_search_type=all&amp;ga_view_type=gallery&amp;ga_search_query=guernica&amp;ref=sr_gallery-7-11&amp;pro=1&amp;frs=1&amp;sts=1&amp;organic_search_click=1</a:t>
            </a:r>
            <a:endParaRPr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97" y="1202050"/>
            <a:ext cx="4225741" cy="19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3297" y="2342863"/>
            <a:ext cx="457750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225" y="1229913"/>
            <a:ext cx="4419597" cy="2117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35675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escultura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443025" y="3496375"/>
            <a:ext cx="5378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 Imagens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 site relevante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escultura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937937" y="3432575"/>
            <a:ext cx="354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https://www.pinterest.es/pin/361695413800520368/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950" y="1076900"/>
            <a:ext cx="3549585" cy="22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0050" y="2058438"/>
            <a:ext cx="5726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325" y="1152825"/>
            <a:ext cx="4602588" cy="214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pintada em mão</a:t>
            </a:r>
            <a:endParaRPr/>
          </a:p>
        </p:txBody>
      </p:sp>
      <p:sp>
        <p:nvSpPr>
          <p:cNvPr id="345" name="Google Shape;345;p42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2"/>
          <p:cNvSpPr txBox="1"/>
          <p:nvPr/>
        </p:nvSpPr>
        <p:spPr>
          <a:xfrm>
            <a:off x="4893125" y="348082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https://www.etsy.com/listing/908486081/hand-painted-fiberglass-mannequin-hand?ga_order=most_relevant&amp;ga_search_type=all&amp;ga_view_type=gallery&amp;ga_search_query=guernica&amp;ref=sr_gallery-9-32&amp;frs=1&amp;organic_search_click=1</a:t>
            </a:r>
            <a:endParaRPr/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25" y="1257523"/>
            <a:ext cx="4476724" cy="217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124" y="1381738"/>
            <a:ext cx="4120052" cy="1922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00867" y="2036350"/>
            <a:ext cx="457775" cy="4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Capa de Guernica</a:t>
            </a:r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4417775" y="328332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https://www.etsy.com/listing/1129774304/famous-oil-painting-phone-case-for?ga_order=most_relevant&amp;ga_search_type=all&amp;ga_view_type=gallery&amp;ga_search_query=guernica&amp;ref=sr_gallery-10-26&amp;frs=1&amp;sts=1&amp;organic_search_click=1</a:t>
            </a:r>
            <a:endParaRPr/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00" y="1326510"/>
            <a:ext cx="3991877" cy="192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7477" y="1326500"/>
            <a:ext cx="4018599" cy="19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99647" y="2502638"/>
            <a:ext cx="457750" cy="4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4"/>
          <p:cNvSpPr txBox="1"/>
          <p:nvPr>
            <p:ph type="title"/>
          </p:nvPr>
        </p:nvSpPr>
        <p:spPr>
          <a:xfrm>
            <a:off x="311700" y="44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Bracelete de Guernica</a:t>
            </a:r>
            <a:endParaRPr/>
          </a:p>
        </p:txBody>
      </p:sp>
      <p:sp>
        <p:nvSpPr>
          <p:cNvPr id="365" name="Google Shape;365;p44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4893125" y="348082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https://www.etsy.com/listing/122854579/acrylic-bangle-bracelet-pablo-picasso?ga_order=most_relevant&amp;ga_search_type=all&amp;ga_view_type=gallery&amp;ga_search_query=guernica&amp;ref=sr_gallery-13-27&amp;frs=1&amp;organic_search_click=1</a:t>
            </a:r>
            <a:endParaRPr/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25" y="1366825"/>
            <a:ext cx="4105227" cy="199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6852" y="1169750"/>
            <a:ext cx="4478949" cy="21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3242" y="2229075"/>
            <a:ext cx="457775" cy="4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311700" y="44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pingente</a:t>
            </a:r>
            <a:endParaRPr/>
          </a:p>
        </p:txBody>
      </p:sp>
      <p:sp>
        <p:nvSpPr>
          <p:cNvPr id="375" name="Google Shape;375;p45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4893125" y="348082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https://www.etsy.com/listing/122854579/acrylic-bangle-bracelet-pablo-picasso?ga_order=most_relevant&amp;ga_search_type=all&amp;ga_view_type=gallery&amp;ga_search_query=guernica&amp;ref=sr_gallery-13-27&amp;frs=1&amp;organic_search_click=1</a:t>
            </a:r>
            <a:endParaRPr/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949" y="1458121"/>
            <a:ext cx="3960125" cy="18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1542" y="2690250"/>
            <a:ext cx="457775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075" y="1328413"/>
            <a:ext cx="4483959" cy="21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311700" y="44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Ponto cruz de </a:t>
            </a:r>
            <a:r>
              <a:rPr lang="pt-PT"/>
              <a:t>Guernica</a:t>
            </a:r>
            <a:endParaRPr/>
          </a:p>
        </p:txBody>
      </p:sp>
      <p:sp>
        <p:nvSpPr>
          <p:cNvPr id="385" name="Google Shape;385;p46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4893125" y="348082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https://www.etsy.com/listing/1381943302/tiny-cross-stitch-pattern-guernica-by?ga_order=most_relevant&amp;ga_search_type=all&amp;ga_view_type=gallery&amp;ga_search_query=guernica&amp;ref=sr_gallery-14-39&amp;pro=1&amp;sts=1&amp;organic_search_click=1</a:t>
            </a:r>
            <a:endParaRPr/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125" y="1386187"/>
            <a:ext cx="4021276" cy="19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3292" y="2438000"/>
            <a:ext cx="457775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824" y="1386174"/>
            <a:ext cx="4330702" cy="20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311700" y="44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Mala </a:t>
            </a:r>
            <a:r>
              <a:rPr lang="pt-PT"/>
              <a:t>de Guernica</a:t>
            </a:r>
            <a:endParaRPr/>
          </a:p>
        </p:txBody>
      </p:sp>
      <p:sp>
        <p:nvSpPr>
          <p:cNvPr id="395" name="Google Shape;395;p47"/>
          <p:cNvSpPr txBox="1"/>
          <p:nvPr/>
        </p:nvSpPr>
        <p:spPr>
          <a:xfrm>
            <a:off x="179225" y="3527300"/>
            <a:ext cx="47139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Etsy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Encontrei enquanto procurava sobre Guernica encontrei e achei interessante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4893125" y="3480825"/>
            <a:ext cx="421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https://www.etsy.com/listing/740860413/guernica-tote-bag-pencil-drawing-black?ga_order=most_relevant&amp;ga_search_type=all&amp;ga_view_type=gallery&amp;ga_search_query=guernica&amp;ref=sr_gallery-15-9&amp;organic_search_click=1</a:t>
            </a:r>
            <a:endParaRPr/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013" y="1339175"/>
            <a:ext cx="3778225" cy="18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5717" y="2147375"/>
            <a:ext cx="457775" cy="4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638" y="1296925"/>
            <a:ext cx="4501064" cy="215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segundo o CHATGPT</a:t>
            </a:r>
            <a:endParaRPr/>
          </a:p>
        </p:txBody>
      </p:sp>
      <p:sp>
        <p:nvSpPr>
          <p:cNvPr id="405" name="Google Shape;405;p48"/>
          <p:cNvSpPr txBox="1"/>
          <p:nvPr/>
        </p:nvSpPr>
        <p:spPr>
          <a:xfrm>
            <a:off x="145350" y="3985475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CHATGPT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o site onde a busca de informação é mais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rápida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 precisa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“</a:t>
            </a:r>
            <a:r>
              <a:rPr lang="pt-P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fala-me sobre obras que Guernica inspirou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8"/>
          <p:cNvSpPr txBox="1"/>
          <p:nvPr/>
        </p:nvSpPr>
        <p:spPr>
          <a:xfrm>
            <a:off x="6923400" y="4349425"/>
            <a:ext cx="22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https://chat.openai.com</a:t>
            </a:r>
            <a:endParaRPr/>
          </a:p>
        </p:txBody>
      </p:sp>
      <p:pic>
        <p:nvPicPr>
          <p:cNvPr id="407" name="Google Shape;4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6515" y="1049649"/>
            <a:ext cx="3410961" cy="32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/>
          <p:nvPr>
            <p:ph type="title"/>
          </p:nvPr>
        </p:nvSpPr>
        <p:spPr>
          <a:xfrm>
            <a:off x="311700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segundo o CHATGPT</a:t>
            </a:r>
            <a:endParaRPr/>
          </a:p>
        </p:txBody>
      </p:sp>
      <p:sp>
        <p:nvSpPr>
          <p:cNvPr id="413" name="Google Shape;413;p49"/>
          <p:cNvSpPr txBox="1"/>
          <p:nvPr/>
        </p:nvSpPr>
        <p:spPr>
          <a:xfrm>
            <a:off x="160175" y="3993225"/>
            <a:ext cx="5378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CHATGPT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o site onde a busca de informação é mais rápida e precisa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“</a:t>
            </a:r>
            <a:r>
              <a:rPr lang="pt-P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Cita mais obras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”(dei continuação a pergunta anterior)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9"/>
          <p:cNvSpPr txBox="1"/>
          <p:nvPr/>
        </p:nvSpPr>
        <p:spPr>
          <a:xfrm>
            <a:off x="6923400" y="4349425"/>
            <a:ext cx="222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https://chat.openai.com</a:t>
            </a:r>
            <a:endParaRPr/>
          </a:p>
        </p:txBody>
      </p:sp>
      <p:pic>
        <p:nvPicPr>
          <p:cNvPr id="415" name="Google Shape;4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425" y="1074263"/>
            <a:ext cx="3061162" cy="299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Artsetps</a:t>
            </a:r>
            <a:endParaRPr/>
          </a:p>
        </p:txBody>
      </p:sp>
      <p:sp>
        <p:nvSpPr>
          <p:cNvPr id="421" name="Google Shape;42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https://www.artsteps.com/view/646b74d4ad64cbe2bdca94e8?currentUser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Conclusão Guernica</a:t>
            </a:r>
            <a:endParaRPr/>
          </a:p>
        </p:txBody>
      </p:sp>
      <p:sp>
        <p:nvSpPr>
          <p:cNvPr id="427" name="Google Shape;42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PT"/>
              <a:t>Fiquei </a:t>
            </a:r>
            <a:r>
              <a:rPr lang="pt-PT"/>
              <a:t>surpreso</a:t>
            </a:r>
            <a:r>
              <a:rPr lang="pt-PT"/>
              <a:t> com a quantidade de </a:t>
            </a:r>
            <a:r>
              <a:rPr lang="pt-PT"/>
              <a:t>referências</a:t>
            </a:r>
            <a:r>
              <a:rPr lang="pt-PT"/>
              <a:t> e inspirações que giram </a:t>
            </a:r>
            <a:r>
              <a:rPr lang="pt-PT"/>
              <a:t>à volta</a:t>
            </a:r>
            <a:r>
              <a:rPr lang="pt-PT"/>
              <a:t> de Guernica e como a obra deixou um impacto no mundo e talvez tenha mudado a </a:t>
            </a:r>
            <a:r>
              <a:rPr lang="pt-PT"/>
              <a:t>história</a:t>
            </a:r>
            <a:r>
              <a:rPr lang="pt-PT"/>
              <a:t> da arte e deixado realmente uma marca não </a:t>
            </a:r>
            <a:r>
              <a:rPr lang="pt-PT"/>
              <a:t>só na</a:t>
            </a:r>
            <a:r>
              <a:rPr lang="pt-PT"/>
              <a:t> obra mas </a:t>
            </a:r>
            <a:r>
              <a:rPr lang="pt-PT"/>
              <a:t>também</a:t>
            </a:r>
            <a:r>
              <a:rPr lang="pt-PT"/>
              <a:t> em todas as suas </a:t>
            </a:r>
            <a:r>
              <a:rPr lang="pt-PT"/>
              <a:t>referências, fiquei curioso sobre a obra e tenho a certeza que existem muitas mais referências que eu não coloquei no meu relatório!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35675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na Areia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443025" y="3496375"/>
            <a:ext cx="5378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 Imagens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uma escultura que venceu um concurso em Portugal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escultura (descobri enquanto pesquisa sobre esculturas)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206675" y="3397925"/>
            <a:ext cx="354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https://regiao-sul.pt/artes-e-espetaculos/guernica-de-pablo-picasso-vence-concurso-de-areia-no-algarve/397746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950" y="1076900"/>
            <a:ext cx="3549585" cy="22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48575" y="1986650"/>
            <a:ext cx="5726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224" y="1014475"/>
            <a:ext cx="4028101" cy="2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235675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recriação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443025" y="3496375"/>
            <a:ext cx="41289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 Imagens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uma obra mais moderna e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colorida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Guernica recriação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861025" y="3583150"/>
            <a:ext cx="406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http://ww3.aeje.pt/avcultur/secjeste/recortes/Arte/Guernica01.htm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875" y="1049650"/>
            <a:ext cx="3549601" cy="224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6938" y="2117925"/>
            <a:ext cx="5726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925" y="1052475"/>
            <a:ext cx="3839225" cy="2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35675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IV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235675" y="3496375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Ser um site de um museu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IV (conheci enquanto pesquisava  no CHATGPT)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resultados: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1 980 000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75" y="1076899"/>
            <a:ext cx="4169724" cy="229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875" y="1049650"/>
            <a:ext cx="3577859" cy="23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7675" y="2627575"/>
            <a:ext cx="57267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4937950" y="3496375"/>
            <a:ext cx="416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6"/>
              </a:rPr>
              <a:t>https://www.museoreinasofia.es/en/collection/artwork/estudio-composicion-iv-boceto-guernica-composition-study-iv-sketch-guernica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35675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animação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82100" y="3540950"/>
            <a:ext cx="53784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Youtube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O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visualizações e o vídeo com mais qualidade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Animação de Guernica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Visualizações : 134 000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4662600" y="3369325"/>
            <a:ext cx="43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https://www.youtube.com/watch?v=Uv6u7FZlw4E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76" y="1029575"/>
            <a:ext cx="4445325" cy="22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2600" y="1052900"/>
            <a:ext cx="4340750" cy="22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8738" y="2968250"/>
            <a:ext cx="5726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235675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na </a:t>
            </a:r>
            <a:r>
              <a:rPr lang="pt-PT"/>
              <a:t>música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82100" y="3540950"/>
            <a:ext cx="53784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Youtube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O número de visualizações e o fato da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música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ser uma homenagem 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ao artista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music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Visualizações : 39 000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4676175" y="3382550"/>
            <a:ext cx="43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https://www.youtube.com/watch?v=vXu7ZAelPdY</a:t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75" y="1354450"/>
            <a:ext cx="4188761" cy="201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5924" y="2199600"/>
            <a:ext cx="512475" cy="51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675" y="1341225"/>
            <a:ext cx="4340700" cy="204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235675" y="47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Guernica livros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171250" y="3376550"/>
            <a:ext cx="53784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 de busca: Google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escolhido por: Ter a capa mais chamativa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Palavra Chave: Guernica livros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Quantidade de resultados: 709 000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4618400" y="3444950"/>
            <a:ext cx="434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https://www.almedina.net/guernica-1564753550.html?gclid=Cj0KCQjwsIejBhDOARIsANYqkD2N8Log3ke6ffb5sDToR7mJqXdrvDfNWtJlEawL30cFzg6lG7IYjocaAlSAEALw_wcB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400" y="1202050"/>
            <a:ext cx="4198870" cy="202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250" y="1198675"/>
            <a:ext cx="4198876" cy="2028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6975" y="1727250"/>
            <a:ext cx="5726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